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364" r:id="rId3"/>
    <p:sldId id="392" r:id="rId4"/>
    <p:sldId id="393" r:id="rId5"/>
    <p:sldId id="394" r:id="rId6"/>
    <p:sldId id="395" r:id="rId7"/>
    <p:sldId id="399" r:id="rId8"/>
    <p:sldId id="396" r:id="rId9"/>
    <p:sldId id="398" r:id="rId10"/>
    <p:sldId id="400" r:id="rId11"/>
    <p:sldId id="401" r:id="rId12"/>
    <p:sldId id="397" r:id="rId13"/>
    <p:sldId id="299" r:id="rId14"/>
    <p:sldId id="322" r:id="rId1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7459" autoAdjust="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71934" y="2000246"/>
            <a:ext cx="4321249" cy="1367284"/>
          </a:xfrm>
        </p:spPr>
        <p:txBody>
          <a:bodyPr/>
          <a:lstStyle/>
          <a:p>
            <a:r>
              <a:rPr lang="ru-RU" sz="1600" b="0" dirty="0"/>
              <a:t>О </a:t>
            </a:r>
            <a:r>
              <a:rPr lang="ru-RU" sz="1600" b="0" dirty="0" smtClean="0"/>
              <a:t>деятельности Студенческой научно-исследовательской лаборатории «Сибирь в пространстве международных отношений" Байкальского </a:t>
            </a:r>
            <a:r>
              <a:rPr lang="ru-RU" sz="1600" b="0" dirty="0"/>
              <a:t>государственного университета</a:t>
            </a:r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Олейников Илья Васильевич</a:t>
            </a:r>
          </a:p>
          <a:p>
            <a:r>
              <a:rPr lang="ru-RU" dirty="0" smtClean="0"/>
              <a:t>Канд. ист. наук, доцент, доцент кафедры международных отношений и таможенного дела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l"/>
            <a:r>
              <a:rPr lang="ru-RU" dirty="0" smtClean="0"/>
              <a:t>6</a:t>
            </a:r>
            <a:r>
              <a:rPr lang="ru-RU" dirty="0" smtClean="0"/>
              <a:t>. </a:t>
            </a:r>
            <a:r>
              <a:rPr lang="ru-RU" dirty="0" smtClean="0"/>
              <a:t>К</a:t>
            </a:r>
            <a:r>
              <a:rPr lang="ru-RU" dirty="0" smtClean="0"/>
              <a:t>урсы </a:t>
            </a:r>
            <a:r>
              <a:rPr lang="ru-RU" dirty="0" err="1" smtClean="0"/>
              <a:t>Сеульского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университета по теме «Экономика стран </a:t>
            </a:r>
          </a:p>
          <a:p>
            <a:pPr algn="l"/>
            <a:r>
              <a:rPr lang="ru-RU" dirty="0" smtClean="0"/>
              <a:t>Северо-Восточной Азии»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 2023 г. </a:t>
            </a:r>
            <a:endParaRPr lang="ru-RU" dirty="0"/>
          </a:p>
        </p:txBody>
      </p:sp>
      <p:pic>
        <p:nvPicPr>
          <p:cNvPr id="6" name="Рисунок 5" descr="Курсы Сеульского университ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428742"/>
            <a:ext cx="2571768" cy="3434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l"/>
            <a:r>
              <a:rPr lang="ru-RU" dirty="0" smtClean="0"/>
              <a:t>7</a:t>
            </a:r>
            <a:r>
              <a:rPr lang="ru-RU" dirty="0" smtClean="0"/>
              <a:t>.  </a:t>
            </a:r>
            <a:r>
              <a:rPr lang="ru-RU" dirty="0" smtClean="0"/>
              <a:t>Студенты приняли участие во </a:t>
            </a:r>
            <a:br>
              <a:rPr lang="ru-RU" dirty="0" smtClean="0"/>
            </a:br>
            <a:r>
              <a:rPr lang="ru-RU" dirty="0" smtClean="0"/>
              <a:t>Всероссийской научно-практической </a:t>
            </a:r>
          </a:p>
          <a:p>
            <a:pPr algn="l"/>
            <a:r>
              <a:rPr lang="ru-RU" dirty="0" smtClean="0"/>
              <a:t>     конференции «КЛИО-2023»  </a:t>
            </a:r>
            <a:br>
              <a:rPr lang="ru-RU" dirty="0" smtClean="0"/>
            </a:br>
            <a:r>
              <a:rPr lang="ru-RU" dirty="0" smtClean="0"/>
              <a:t>(исторический факультет ИГУ)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2023 г. </a:t>
            </a:r>
            <a:endParaRPr lang="ru-RU" dirty="0"/>
          </a:p>
        </p:txBody>
      </p:sp>
      <p:pic>
        <p:nvPicPr>
          <p:cNvPr id="6" name="Рисунок 5" descr="Прохин КЛ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14428"/>
            <a:ext cx="3014790" cy="3512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r>
              <a:rPr lang="ru-RU" dirty="0" smtClean="0"/>
              <a:t>. </a:t>
            </a:r>
            <a:r>
              <a:rPr lang="ru-RU" dirty="0" smtClean="0"/>
              <a:t>я</a:t>
            </a:r>
            <a:r>
              <a:rPr lang="ru-RU" dirty="0" smtClean="0"/>
              <a:t>нварь </a:t>
            </a:r>
            <a:r>
              <a:rPr lang="ru-RU" dirty="0" smtClean="0"/>
              <a:t>2024 г. Круглый стол «Поворот на Восток: год спустя»</a:t>
            </a:r>
            <a:endParaRPr lang="ru-RU" dirty="0"/>
          </a:p>
        </p:txBody>
      </p:sp>
      <p:pic>
        <p:nvPicPr>
          <p:cNvPr id="4" name="Рисунок 3" descr="image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6"/>
            <a:ext cx="2143140" cy="2857519"/>
          </a:xfrm>
          <a:prstGeom prst="rect">
            <a:avLst/>
          </a:prstGeom>
        </p:spPr>
      </p:pic>
      <p:pic>
        <p:nvPicPr>
          <p:cNvPr id="5" name="Рисунок 4" descr="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49" y="2071684"/>
            <a:ext cx="3667151" cy="275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60040"/>
          </a:xfrm>
        </p:spPr>
        <p:txBody>
          <a:bodyPr/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1</a:t>
            </a:r>
            <a:r>
              <a:rPr lang="ru-RU" sz="1200" dirty="0"/>
              <a:t>. </a:t>
            </a:r>
            <a:r>
              <a:rPr lang="ru-RU" sz="1200" dirty="0" smtClean="0"/>
              <a:t>Проведение Всероссийской научно-практической конференции «Сибирь в пространстве международных отношений: прошлое, настоящее, будущее»;</a:t>
            </a:r>
          </a:p>
          <a:p>
            <a:r>
              <a:rPr lang="ru-RU" sz="1200" dirty="0" smtClean="0"/>
              <a:t>2. Проведение тематических круглых столов с привлечением внешних экспертов (ИГУ, Институт географии СО РАН); </a:t>
            </a:r>
          </a:p>
          <a:p>
            <a:r>
              <a:rPr lang="ru-RU" sz="1200" dirty="0" smtClean="0"/>
              <a:t>3. Активизация участия студентов СНИЛ в работе студенческих научно-практических конференций (БГУ, ИГУ, </a:t>
            </a:r>
            <a:r>
              <a:rPr lang="ru-RU" sz="1200" dirty="0" err="1" smtClean="0"/>
              <a:t>ИрНИТУ</a:t>
            </a:r>
            <a:r>
              <a:rPr lang="ru-RU" sz="1200" dirty="0" smtClean="0"/>
              <a:t>, НИ ТГУ), сотрудничество с ИРО </a:t>
            </a:r>
            <a:r>
              <a:rPr lang="ru-RU" sz="1200" dirty="0" err="1" smtClean="0"/>
              <a:t>МолРОП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4. Работа с конкурсами на получение Стипендий мэра г. Иркутска, Губернатора Иркутской области;</a:t>
            </a:r>
          </a:p>
          <a:p>
            <a:r>
              <a:rPr lang="ru-RU" sz="1200" dirty="0" smtClean="0"/>
              <a:t>5. Активизация публикационной деятельности участников СНИЛ.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Исследование позиционирования регионов Сибири в пространстве международных отношений, ориентированное на разработку и использование в образовательном процессе наработок теории международных отношений, истории международных отношений и внешней политики России, дисциплин практической направленности;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Изучение международного взаимодействия регионов Сибири со странами Восточной Азии (КНР, Республика Корея, Япония, Монголия), странами Средней Азии, Зарубежной Европы, </a:t>
            </a:r>
            <a:r>
              <a:rPr lang="ru-RU" dirty="0" err="1" smtClean="0"/>
              <a:t>акторами</a:t>
            </a:r>
            <a:r>
              <a:rPr lang="ru-RU" dirty="0" smtClean="0"/>
              <a:t> мировой политики.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Развитие научно-исследовательской работы студентов и магистрантов;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Проектное обучение в процессе написания курсовых и выпускных квалификационных работ;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Проведение ежегодных Всероссийских научно-практических конференций «Сибирь в пространстве международных отношений: прошлое, настоящее, будущее»;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Организация научно-практических семинаров;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Отбор на конкурсной основе и выдвижение на соискание государственных научных стипендий, стипендий из фондов БГУ и других источников;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Стимулирование публикационной активности студентов и магистрантов, их работы в рамках научно-практических конференций, школ, подготовке </a:t>
            </a:r>
            <a:r>
              <a:rPr lang="ru-RU" dirty="0" err="1" smtClean="0"/>
              <a:t>грантовых</a:t>
            </a:r>
            <a:r>
              <a:rPr lang="ru-RU" dirty="0" smtClean="0"/>
              <a:t> заявок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ru-RU" sz="2900" dirty="0" smtClean="0"/>
              <a:t>Руководитель: Олейников Илья Васильевич</a:t>
            </a:r>
          </a:p>
          <a:p>
            <a:pPr algn="l"/>
            <a:r>
              <a:rPr lang="ru-RU" sz="2900" dirty="0" smtClean="0"/>
              <a:t>Канд. ист. наук, доцент, доцент кафедры </a:t>
            </a:r>
            <a:endParaRPr lang="en-US" sz="2900" dirty="0" smtClean="0"/>
          </a:p>
          <a:p>
            <a:pPr algn="l"/>
            <a:r>
              <a:rPr lang="ru-RU" sz="2900" dirty="0" smtClean="0"/>
              <a:t>международных отношений и таможенного дела </a:t>
            </a:r>
          </a:p>
          <a:p>
            <a:endParaRPr lang="ru-RU" sz="2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ru-RU" dirty="0" smtClean="0"/>
          </a:p>
          <a:p>
            <a:pPr algn="just"/>
            <a:r>
              <a:rPr lang="ru-RU" sz="2500" dirty="0" smtClean="0"/>
              <a:t>Руководители направлений: магистрант группы ММО – 23-1 </a:t>
            </a:r>
            <a:r>
              <a:rPr lang="ru-RU" sz="2500" dirty="0" err="1" smtClean="0"/>
              <a:t>Прохин</a:t>
            </a:r>
            <a:r>
              <a:rPr lang="ru-RU" sz="2500" dirty="0" smtClean="0"/>
              <a:t> Сергей Иванович. направление 1. «Сибирь и страны Средней Азии: особенности взаимодействия»;</a:t>
            </a:r>
          </a:p>
          <a:p>
            <a:pPr algn="just"/>
            <a:r>
              <a:rPr lang="ru-RU" sz="2500" dirty="0" smtClean="0"/>
              <a:t>магистрант группы ММО – 23-1 Румянцева Екатерина Сергеевна. направление 2. «Сибирь и страны Закавказья: особенности взаимодействия»</a:t>
            </a:r>
          </a:p>
          <a:p>
            <a:pPr algn="just"/>
            <a:r>
              <a:rPr lang="ru-RU" sz="2500" dirty="0" smtClean="0"/>
              <a:t>студент группы МО – 21-1 Харитонова Дарья Алексеевна. направление 3. «Регионы Сибири в российском </a:t>
            </a:r>
            <a:r>
              <a:rPr lang="en-US" sz="2500" dirty="0" smtClean="0"/>
              <a:t>“</a:t>
            </a:r>
            <a:r>
              <a:rPr lang="ru-RU" sz="2500" dirty="0" smtClean="0"/>
              <a:t>повороте на Восток</a:t>
            </a:r>
            <a:r>
              <a:rPr lang="en-US" sz="2500" dirty="0" smtClean="0"/>
              <a:t>”</a:t>
            </a:r>
            <a:r>
              <a:rPr lang="ru-RU" sz="2500" dirty="0" smtClean="0"/>
              <a:t>: вызовы, возможности, перспективы»  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6" name="Рисунок 5" descr="IMG_8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857238"/>
            <a:ext cx="1857388" cy="2021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buAutoNum type="arabicPeriod"/>
            </a:pPr>
            <a:r>
              <a:rPr lang="ru-RU" dirty="0" smtClean="0"/>
              <a:t>Проведение ежегодных научно-практических </a:t>
            </a:r>
          </a:p>
          <a:p>
            <a:pPr algn="just"/>
            <a:r>
              <a:rPr lang="ru-RU" dirty="0" smtClean="0"/>
              <a:t>конференций «Сибирь в пространстве </a:t>
            </a:r>
          </a:p>
          <a:p>
            <a:pPr algn="just"/>
            <a:r>
              <a:rPr lang="ru-RU" dirty="0" smtClean="0"/>
              <a:t>международных отношений: прошлое, </a:t>
            </a:r>
          </a:p>
          <a:p>
            <a:pPr algn="just"/>
            <a:r>
              <a:rPr lang="ru-RU" dirty="0" smtClean="0"/>
              <a:t>настоящее, будущее»: 2021 – 2023 гг.;</a:t>
            </a:r>
          </a:p>
          <a:p>
            <a:pPr algn="just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(за последние 3 года: 2021-2023)</a:t>
            </a:r>
            <a:endParaRPr lang="ru-RU" dirty="0"/>
          </a:p>
        </p:txBody>
      </p:sp>
      <p:pic>
        <p:nvPicPr>
          <p:cNvPr id="6" name="Рисунок 5" descr="Сибирь в пространстве международных отношений 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71816"/>
            <a:ext cx="2001362" cy="19416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1119159"/>
            <a:ext cx="2911112" cy="38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2. </a:t>
            </a:r>
            <a:r>
              <a:rPr lang="ru-RU" sz="1400" dirty="0" smtClean="0"/>
              <a:t>Именная стипендия мэра в области науки и техники и в области социально-экономического развития Иркутска (студент направления подготовки «Международные отношения» БГУ С. </a:t>
            </a:r>
            <a:r>
              <a:rPr lang="ru-RU" sz="1400" dirty="0" err="1" smtClean="0"/>
              <a:t>Прохин</a:t>
            </a:r>
            <a:r>
              <a:rPr lang="ru-RU" sz="1400" dirty="0" smtClean="0"/>
              <a:t>. Тема практической разработки студента БГУ – «Развитие побратимских связей Иркутска с городами стран Центральной Азии».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2022 г. </a:t>
            </a:r>
            <a:endParaRPr lang="ru-RU" dirty="0"/>
          </a:p>
        </p:txBody>
      </p:sp>
      <p:pic>
        <p:nvPicPr>
          <p:cNvPr id="6" name="Рисунок 5" descr="Прохин и мэ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928940"/>
            <a:ext cx="2857520" cy="2018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3. Студенты-участники СНИЛ приняли участие в конференции «Современные тенденции в </a:t>
            </a:r>
            <a:r>
              <a:rPr lang="ru-RU" dirty="0" err="1" smtClean="0"/>
              <a:t>мультидисциплинарных</a:t>
            </a:r>
            <a:r>
              <a:rPr lang="ru-RU" dirty="0" smtClean="0"/>
              <a:t> исследованиях» (</a:t>
            </a:r>
            <a:r>
              <a:rPr lang="ru-RU" dirty="0" err="1" smtClean="0"/>
              <a:t>ИрНИТУ</a:t>
            </a:r>
            <a:r>
              <a:rPr lang="ru-RU" dirty="0" smtClean="0"/>
              <a:t>) 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2023 г.</a:t>
            </a:r>
            <a:endParaRPr lang="ru-RU" dirty="0"/>
          </a:p>
        </p:txBody>
      </p:sp>
      <p:pic>
        <p:nvPicPr>
          <p:cNvPr id="7" name="Рисунок 6" descr="Харитонова полите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786064"/>
            <a:ext cx="3886207" cy="2000819"/>
          </a:xfrm>
          <a:prstGeom prst="rect">
            <a:avLst/>
          </a:prstGeom>
        </p:spPr>
      </p:pic>
      <p:pic>
        <p:nvPicPr>
          <p:cNvPr id="8" name="Рисунок 7" descr="Куклина полите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786064"/>
            <a:ext cx="3548034" cy="1978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l"/>
            <a:r>
              <a:rPr lang="ru-RU" dirty="0" smtClean="0"/>
              <a:t>4. Студентка Харитонова Д. А. </a:t>
            </a:r>
          </a:p>
          <a:p>
            <a:pPr algn="l"/>
            <a:r>
              <a:rPr lang="ru-RU" dirty="0" smtClean="0"/>
              <a:t>– участница Всероссийского молодежного </a:t>
            </a:r>
          </a:p>
          <a:p>
            <a:pPr algn="l"/>
            <a:r>
              <a:rPr lang="ru-RU" dirty="0" smtClean="0"/>
              <a:t>образовательного форума </a:t>
            </a:r>
          </a:p>
          <a:p>
            <a:pPr algn="l"/>
            <a:r>
              <a:rPr lang="ru-RU" dirty="0" smtClean="0"/>
              <a:t>«Территория смыслов»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2023 г. </a:t>
            </a:r>
            <a:endParaRPr lang="ru-RU" dirty="0"/>
          </a:p>
        </p:txBody>
      </p:sp>
      <p:pic>
        <p:nvPicPr>
          <p:cNvPr id="7" name="Рисунок 6" descr="Харитонова Д.А. Территория смыс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500180"/>
            <a:ext cx="2543193" cy="3178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ru-RU" dirty="0" smtClean="0"/>
              <a:t>5. </a:t>
            </a:r>
            <a:r>
              <a:rPr lang="ru-RU" sz="1400" dirty="0" smtClean="0"/>
              <a:t>Победа </a:t>
            </a:r>
            <a:r>
              <a:rPr lang="ru-RU" sz="1400" dirty="0" smtClean="0"/>
              <a:t>в студенческом чемпионате ЕАЭС по международным деловым переговорам (г. Москва), (участники СНИЛ С. </a:t>
            </a:r>
            <a:r>
              <a:rPr lang="ru-RU" sz="1400" dirty="0" err="1" smtClean="0"/>
              <a:t>Прохин</a:t>
            </a:r>
            <a:r>
              <a:rPr lang="ru-RU" sz="1400" dirty="0" smtClean="0"/>
              <a:t>, Е. Румянцева).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2023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6"/>
            <a:ext cx="547921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10412</TotalTime>
  <Words>469</Words>
  <Application>Microsoft Office PowerPoint</Application>
  <PresentationFormat>Экран (16:9)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Appdesign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user</cp:lastModifiedBy>
  <cp:revision>430</cp:revision>
  <cp:lastPrinted>2022-06-06T08:49:15Z</cp:lastPrinted>
  <dcterms:created xsi:type="dcterms:W3CDTF">2019-04-08T11:18:29Z</dcterms:created>
  <dcterms:modified xsi:type="dcterms:W3CDTF">2024-02-25T13:22:19Z</dcterms:modified>
</cp:coreProperties>
</file>